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547" r:id="rId2"/>
    <p:sldId id="546" r:id="rId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Lato" panose="020B0604020202020204" charset="0"/>
      <p:regular r:id="rId11"/>
      <p:bold r:id="rId12"/>
      <p:italic r:id="rId13"/>
      <p:boldItalic r:id="rId14"/>
    </p:embeddedFont>
    <p:embeddedFont>
      <p:font typeface="Lato Light" panose="020B0604020202020204" charset="0"/>
      <p:regular r:id="rId15"/>
      <p:italic r:id="rId16"/>
    </p:embeddedFont>
    <p:embeddedFont>
      <p:font typeface="Source Sans Pro" panose="020B060402020202020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0854179-2CE0-4F8E-B463-43DF4528BC62}">
          <p14:sldIdLst>
            <p14:sldId id="547"/>
          </p14:sldIdLst>
        </p14:section>
        <p14:section name="Untitled Section" id="{C4A9ECD3-8F4E-4574-8560-2CDEFAE3B40D}">
          <p14:sldIdLst>
            <p14:sldId id="5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1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an Ryan" initials="AR" lastIdx="14" clrIdx="0">
    <p:extLst>
      <p:ext uri="{19B8F6BF-5375-455C-9EA6-DF929625EA0E}">
        <p15:presenceInfo xmlns:p15="http://schemas.microsoft.com/office/powerpoint/2012/main" userId="b7e340db205628b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7FD"/>
    <a:srgbClr val="1F497D"/>
    <a:srgbClr val="23A8E0"/>
    <a:srgbClr val="2AAFE3"/>
    <a:srgbClr val="EAF1F1"/>
    <a:srgbClr val="C5D4D9"/>
    <a:srgbClr val="00B13F"/>
    <a:srgbClr val="000000"/>
    <a:srgbClr val="384F57"/>
    <a:srgbClr val="E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1241" autoAdjust="0"/>
  </p:normalViewPr>
  <p:slideViewPr>
    <p:cSldViewPr snapToGrid="0">
      <p:cViewPr varScale="1">
        <p:scale>
          <a:sx n="133" d="100"/>
          <a:sy n="133" d="100"/>
        </p:scale>
        <p:origin x="984" y="120"/>
      </p:cViewPr>
      <p:guideLst>
        <p:guide orient="horz" pos="1801"/>
        <p:guide pos="28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theme" Target="theme/theme1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48AE4-A642-4B5F-ACDE-2E50DDD10E33}" type="datetimeFigureOut">
              <a:rPr lang="en-US" smtClean="0"/>
              <a:t>15-Jul-18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BAE4-A613-4E88-8709-2F22D5B77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81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685800" y="2612231"/>
            <a:ext cx="7772400" cy="1102519"/>
          </a:xfrm>
        </p:spPr>
        <p:txBody>
          <a:bodyPr/>
          <a:lstStyle>
            <a:lvl1pPr algn="ctr">
              <a:defRPr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6004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AE825795-240D-455B-AF43-FC8EEA1882E4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D67AC9-3F8A-49EA-B674-FB19A625CE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937" y="857081"/>
            <a:ext cx="4518126" cy="110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205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פריסה מותאמת אישית">
    <p:bg>
      <p:bgPr>
        <a:solidFill>
          <a:srgbClr val="4B67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457200" y="1809750"/>
            <a:ext cx="8229600" cy="85725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Lato Light" panose="020F0402020204030203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5" name="Picture 2" descr="E:\Inbar\iguaz.io\_iguazio\Logo whit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399" y="4576908"/>
            <a:ext cx="1522355" cy="393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684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פריסה מותאמת אישית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לבן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DEF4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381000" y="961250"/>
            <a:ext cx="3733800" cy="160020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51846"/>
                </a:solidFill>
                <a:latin typeface="Lato Light" panose="020F0402020204030203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A28CC5-7CCA-43D0-B7E5-249782E9D9A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158" y="148781"/>
            <a:ext cx="1574137" cy="38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6930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לבן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DEF4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381000" y="961250"/>
            <a:ext cx="3733800" cy="160020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51846"/>
                </a:solidFill>
                <a:latin typeface="Calibri Light" panose="020F0302020204030204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69180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E:\Inbar\iguaz.io\pattern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1455" y="3535018"/>
            <a:ext cx="1802545" cy="1608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685800" y="2612231"/>
            <a:ext cx="7772400" cy="1102519"/>
          </a:xfrm>
        </p:spPr>
        <p:txBody>
          <a:bodyPr/>
          <a:lstStyle>
            <a:lvl1pPr algn="ctr">
              <a:defRPr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6004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25223CB2-92FE-48A3-A17B-CF827A5EBDAD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828ADF-7A55-403B-9395-95F890F4A8C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937" y="857081"/>
            <a:ext cx="4518126" cy="110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90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שקופית כותרת"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3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685800" y="2002631"/>
            <a:ext cx="7772400" cy="1102519"/>
          </a:xfrm>
        </p:spPr>
        <p:txBody>
          <a:bodyPr/>
          <a:lstStyle>
            <a:lvl1pPr algn="ctr">
              <a:defRPr sz="3200" b="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Strata Prep Meeting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3337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EE9369F-2942-4046-9DE2-AC03397F549E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5567363"/>
            <a:ext cx="9144000" cy="318880"/>
          </a:xfrm>
          <a:prstGeom prst="rect">
            <a:avLst/>
          </a:prstGeom>
          <a:solidFill>
            <a:srgbClr val="4B67B2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93A9E1-3889-4814-88D4-DF64BEBEB41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742" y="1141823"/>
            <a:ext cx="3229058" cy="78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93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שקופית כותרת"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766760"/>
            <a:ext cx="2982861" cy="72879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B99CB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0" y="2647950"/>
            <a:ext cx="9144000" cy="1102519"/>
          </a:xfrm>
        </p:spPr>
        <p:txBody>
          <a:bodyPr/>
          <a:lstStyle>
            <a:lvl1pPr algn="ctr">
              <a:defRPr sz="3200" b="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Strata Prep Meeting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3337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55E1F5F-FBC5-4368-B47E-487E144D5708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305300" y="2800350"/>
            <a:ext cx="533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7304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99392" y="0"/>
            <a:ext cx="8229600" cy="735496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tx2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</a:t>
            </a:r>
          </a:p>
          <a:p>
            <a:pPr lvl="2"/>
            <a:r>
              <a:rPr lang="en-US" dirty="0"/>
              <a:t>Third</a:t>
            </a:r>
          </a:p>
          <a:p>
            <a:pPr lvl="3"/>
            <a:r>
              <a:rPr lang="en-US" dirty="0"/>
              <a:t>Fourth</a:t>
            </a:r>
          </a:p>
          <a:p>
            <a:pPr lvl="4"/>
            <a:r>
              <a:rPr lang="en-US" dirty="0"/>
              <a:t>Fifth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238500" y="5938838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7C70F49-CE22-4525-82C3-C34A3C60F547}" type="datetime1">
              <a:rPr lang="en-US" smtClean="0"/>
              <a:t>15-Jul-18</a:t>
            </a:fld>
            <a:endParaRPr lang="en-US"/>
          </a:p>
        </p:txBody>
      </p:sp>
      <p:sp>
        <p:nvSpPr>
          <p:cNvPr id="14" name="Footer Placeholder 2"/>
          <p:cNvSpPr txBox="1">
            <a:spLocks/>
          </p:cNvSpPr>
          <p:nvPr userDrawn="1"/>
        </p:nvSpPr>
        <p:spPr>
          <a:xfrm>
            <a:off x="8279296" y="4817508"/>
            <a:ext cx="78519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dirty="0">
                <a:solidFill>
                  <a:srgbClr val="CED1D4"/>
                </a:solidFill>
                <a:latin typeface="Lato" panose="020B0604020202020204" charset="0"/>
                <a:cs typeface="Lato" panose="020B0604020202020204" charset="0"/>
              </a:rPr>
              <a:t>iguazio © 2017</a:t>
            </a:r>
          </a:p>
        </p:txBody>
      </p:sp>
      <p:sp>
        <p:nvSpPr>
          <p:cNvPr id="7" name="Arrow: Pentagon 6"/>
          <p:cNvSpPr/>
          <p:nvPr userDrawn="1"/>
        </p:nvSpPr>
        <p:spPr>
          <a:xfrm rot="5400000">
            <a:off x="8667884" y="62622"/>
            <a:ext cx="309560" cy="371475"/>
          </a:xfrm>
          <a:prstGeom prst="homePlate">
            <a:avLst>
              <a:gd name="adj" fmla="val 34615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72000" tIns="36000" bIns="36000" rtlCol="1" anchor="ctr"/>
          <a:lstStyle/>
          <a:p>
            <a:pPr algn="ctr"/>
            <a:fld id="{A230A95C-6BF8-4BBC-B6E0-BDCD7DB415AA}" type="slidenum">
              <a:rPr lang="en-US" sz="900" smtClean="0">
                <a:latin typeface="Lato" panose="020B0604020202020204" charset="0"/>
                <a:cs typeface="Lato" panose="020B0604020202020204" charset="0"/>
              </a:rPr>
              <a:t>‹#›</a:t>
            </a:fld>
            <a:endParaRPr lang="he-IL" sz="900" dirty="0">
              <a:latin typeface="Lato" panose="020B060402020202020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458054-ABEB-459C-B8FD-254FF39C57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9" y="4802724"/>
            <a:ext cx="859514" cy="21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1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Inbar\iguaz.io\slid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547004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2800"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3429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8001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 marL="12573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 marL="17145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 marL="21717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124200" y="4767263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E4AA27F-64C7-49CD-9EB9-B526186E7D3C}" type="datetime1">
              <a:rPr lang="en-US" smtClean="0"/>
              <a:t>15-Jul-18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4876800" y="4767263"/>
            <a:ext cx="2895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685800" y="4767263"/>
            <a:ext cx="2133600" cy="273844"/>
          </a:xfrm>
        </p:spPr>
        <p:txBody>
          <a:bodyPr/>
          <a:lstStyle>
            <a:lvl1pPr algn="l"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E:\Inbar\iguaz.io\_iguazio\Logo small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492" y="4781550"/>
            <a:ext cx="914400" cy="22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321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E:\Inbar\iguaz.io\slid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547004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2800"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solidFill>
                  <a:srgbClr val="5D5D5D"/>
                </a:solidFill>
              </a:defRPr>
            </a:lvl2pPr>
            <a:lvl3pPr>
              <a:defRPr>
                <a:solidFill>
                  <a:srgbClr val="5D5D5D"/>
                </a:solidFill>
              </a:defRPr>
            </a:lvl3pPr>
            <a:lvl4pPr>
              <a:defRPr>
                <a:solidFill>
                  <a:srgbClr val="5D5D5D"/>
                </a:solidFill>
              </a:defRPr>
            </a:lvl4pPr>
            <a:lvl5pPr>
              <a:defRPr>
                <a:solidFill>
                  <a:srgbClr val="5D5D5D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124200" y="4767263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BAE27E2-5D40-4028-850E-1EF9E4EFA52D}" type="datetime1">
              <a:rPr lang="en-US" smtClean="0"/>
              <a:t>15-Jul-18</a:t>
            </a:fld>
            <a:endParaRPr lang="en-US"/>
          </a:p>
        </p:txBody>
      </p:sp>
      <p:sp>
        <p:nvSpPr>
          <p:cNvPr id="10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4876800" y="4767263"/>
            <a:ext cx="2895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11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685800" y="4767263"/>
            <a:ext cx="2133600" cy="273844"/>
          </a:xfrm>
        </p:spPr>
        <p:txBody>
          <a:bodyPr/>
          <a:lstStyle>
            <a:lvl1pPr algn="l"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E:\Inbar\iguaz.io\_iguazio\Logo small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492" y="4781550"/>
            <a:ext cx="914400" cy="22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E:\Inbar\iguaz.io\slid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547004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857250"/>
          </a:xfrm>
        </p:spPr>
        <p:txBody>
          <a:bodyPr>
            <a:normAutofit/>
          </a:bodyPr>
          <a:lstStyle>
            <a:lvl1pPr algn="l">
              <a:defRPr sz="2800" baseline="0"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2200" b="0" baseline="0">
                <a:solidFill>
                  <a:srgbClr val="2AAFE3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subtitle</a:t>
            </a:r>
            <a:endParaRPr lang="he-IL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 dirty="0"/>
              <a:t>לחץ כדי לערוך סגנונות טקסט של תבנית בסיס</a:t>
            </a:r>
          </a:p>
          <a:p>
            <a:pPr lvl="1"/>
            <a:r>
              <a:rPr lang="he-IL" dirty="0"/>
              <a:t>רמה שנייה</a:t>
            </a:r>
          </a:p>
          <a:p>
            <a:pPr lvl="2"/>
            <a:r>
              <a:rPr lang="he-IL" dirty="0"/>
              <a:t>רמה שלישית</a:t>
            </a:r>
          </a:p>
          <a:p>
            <a:pPr lvl="3"/>
            <a:r>
              <a:rPr lang="he-IL" dirty="0"/>
              <a:t>רמה רביעית</a:t>
            </a:r>
          </a:p>
          <a:p>
            <a:pPr lvl="4"/>
            <a:r>
              <a:rPr lang="he-IL" dirty="0"/>
              <a:t>רמה חמישית</a:t>
            </a:r>
            <a:endParaRPr lang="en-US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4041775" cy="479822"/>
          </a:xfrm>
        </p:spPr>
        <p:txBody>
          <a:bodyPr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solidFill>
                  <a:srgbClr val="2AAFE3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subtitle</a:t>
            </a:r>
            <a:endParaRPr lang="he-IL" dirty="0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 dirty="0"/>
              <a:t>לחץ כדי לערוך סגנונות טקסט של תבנית בסיס</a:t>
            </a:r>
          </a:p>
          <a:p>
            <a:pPr lvl="1"/>
            <a:r>
              <a:rPr lang="he-IL" dirty="0"/>
              <a:t>רמה שנייה</a:t>
            </a:r>
          </a:p>
          <a:p>
            <a:pPr lvl="2"/>
            <a:r>
              <a:rPr lang="he-IL" dirty="0"/>
              <a:t>רמה שלישית</a:t>
            </a:r>
          </a:p>
          <a:p>
            <a:pPr lvl="3"/>
            <a:r>
              <a:rPr lang="he-IL" dirty="0"/>
              <a:t>רמה רביעית</a:t>
            </a:r>
          </a:p>
          <a:p>
            <a:pPr lvl="4"/>
            <a:r>
              <a:rPr lang="he-IL" dirty="0"/>
              <a:t>רמה חמישית</a:t>
            </a:r>
            <a:endParaRPr lang="en-US" dirty="0"/>
          </a:p>
        </p:txBody>
      </p:sp>
      <p:sp>
        <p:nvSpPr>
          <p:cNvPr id="12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124200" y="4767263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42669948-82AE-4A64-B53D-7B7C5300112D}" type="datetime1">
              <a:rPr lang="en-US" smtClean="0"/>
              <a:t>15-Jul-18</a:t>
            </a:fld>
            <a:endParaRPr lang="en-US"/>
          </a:p>
        </p:txBody>
      </p:sp>
      <p:sp>
        <p:nvSpPr>
          <p:cNvPr id="13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4876800" y="4767263"/>
            <a:ext cx="2895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14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685800" y="4767263"/>
            <a:ext cx="2133600" cy="273844"/>
          </a:xfrm>
        </p:spPr>
        <p:txBody>
          <a:bodyPr/>
          <a:lstStyle>
            <a:lvl1pPr algn="l"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6" name="Picture 2" descr="E:\Inbar\iguaz.io\_iguazio\Logo small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492" y="4781550"/>
            <a:ext cx="914400" cy="22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828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פריסה מותאמת אישית">
    <p:bg>
      <p:bgPr>
        <a:solidFill>
          <a:srgbClr val="0518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457200" y="1809750"/>
            <a:ext cx="8229600" cy="85725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Lato Light" panose="020F0402020204030203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6" name="Picture 2" descr="E:\Inbar\iguaz.io\_iguazio\Logo whit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399" y="4576908"/>
            <a:ext cx="1522355" cy="393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9014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US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Conference schedule</a:t>
            </a:r>
          </a:p>
          <a:p>
            <a:pPr lvl="0"/>
            <a:r>
              <a:rPr lang="en-US" dirty="0"/>
              <a:t>Responsibilities</a:t>
            </a:r>
          </a:p>
          <a:p>
            <a:pPr lvl="0"/>
            <a:r>
              <a:rPr lang="en-US" dirty="0"/>
              <a:t>Help bringing stuff</a:t>
            </a:r>
          </a:p>
          <a:p>
            <a:pPr lvl="0"/>
            <a:r>
              <a:rPr lang="en-US" dirty="0"/>
              <a:t>Booth duty</a:t>
            </a:r>
          </a:p>
          <a:p>
            <a:pPr lvl="1"/>
            <a:r>
              <a:rPr lang="en-US" dirty="0"/>
              <a:t>Second</a:t>
            </a:r>
          </a:p>
          <a:p>
            <a:pPr lvl="2"/>
            <a:r>
              <a:rPr lang="en-US" dirty="0"/>
              <a:t>Third</a:t>
            </a:r>
          </a:p>
          <a:p>
            <a:pPr lvl="0"/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F0DD5-7531-4065-9835-5962431DF8D4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B5661-BF3F-4795-A7D4-718A13EED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897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65" r:id="rId4"/>
    <p:sldLayoutId id="2147483650" r:id="rId5"/>
    <p:sldLayoutId id="2147483659" r:id="rId6"/>
    <p:sldLayoutId id="2147483655" r:id="rId7"/>
    <p:sldLayoutId id="2147483653" r:id="rId8"/>
    <p:sldLayoutId id="2147483654" r:id="rId9"/>
    <p:sldLayoutId id="2147483658" r:id="rId10"/>
    <p:sldLayoutId id="2147483657" r:id="rId11"/>
    <p:sldLayoutId id="2147483662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242477"/>
          </a:solidFill>
          <a:latin typeface="Source Sans Pro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B474FC3D-CF31-4A48-848A-E2305A1EF7F7}"/>
              </a:ext>
            </a:extLst>
          </p:cNvPr>
          <p:cNvGrpSpPr/>
          <p:nvPr/>
        </p:nvGrpSpPr>
        <p:grpSpPr>
          <a:xfrm>
            <a:off x="3885599" y="570992"/>
            <a:ext cx="1512796" cy="2000758"/>
            <a:chOff x="2123944" y="875649"/>
            <a:chExt cx="1512796" cy="4083614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7D0145B9-7EA9-4909-84F2-497E53ACC571}"/>
                </a:ext>
              </a:extLst>
            </p:cNvPr>
            <p:cNvSpPr/>
            <p:nvPr/>
          </p:nvSpPr>
          <p:spPr>
            <a:xfrm>
              <a:off x="2123944" y="875649"/>
              <a:ext cx="1512796" cy="4083614"/>
            </a:xfrm>
            <a:prstGeom prst="roundRect">
              <a:avLst>
                <a:gd name="adj" fmla="val 12875"/>
              </a:avLst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E028B227-03C4-434B-85E0-4FAF345677AF}"/>
                </a:ext>
              </a:extLst>
            </p:cNvPr>
            <p:cNvSpPr/>
            <p:nvPr/>
          </p:nvSpPr>
          <p:spPr>
            <a:xfrm>
              <a:off x="2270345" y="1021409"/>
              <a:ext cx="1208837" cy="3867422"/>
            </a:xfrm>
            <a:prstGeom prst="roundRect">
              <a:avLst>
                <a:gd name="adj" fmla="val 468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</p:grpSp>
      <p:pic>
        <p:nvPicPr>
          <p:cNvPr id="39" name="Picture 38">
            <a:extLst>
              <a:ext uri="{FF2B5EF4-FFF2-40B4-BE49-F238E27FC236}">
                <a16:creationId xmlns:a16="http://schemas.microsoft.com/office/drawing/2014/main" id="{CABA6293-F3CF-4618-9EC5-4ED33B7F0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712" y="1433151"/>
            <a:ext cx="1143133" cy="213955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479DE2A9-0F68-4723-8049-AD668F5DA9B2}"/>
              </a:ext>
            </a:extLst>
          </p:cNvPr>
          <p:cNvSpPr/>
          <p:nvPr/>
        </p:nvSpPr>
        <p:spPr>
          <a:xfrm>
            <a:off x="4054508" y="1695082"/>
            <a:ext cx="1155802" cy="98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UPS</a:t>
            </a:r>
            <a:endParaRPr lang="en-US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D7CED68D-D014-4453-837B-219F7D91F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572" y="1825468"/>
            <a:ext cx="1143133" cy="213955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0AE4D1B9-7B82-4E40-9E23-CB87B737DE0F}"/>
              </a:ext>
            </a:extLst>
          </p:cNvPr>
          <p:cNvSpPr/>
          <p:nvPr/>
        </p:nvSpPr>
        <p:spPr>
          <a:xfrm>
            <a:off x="4064712" y="2078935"/>
            <a:ext cx="1155802" cy="98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UPS</a:t>
            </a:r>
            <a:endParaRPr lang="en-US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7826D9CE-99E4-4C82-89C3-E84236539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572" y="2236287"/>
            <a:ext cx="1143133" cy="213955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44CA5DD-6010-4106-A5EE-7BA6EE62ADCD}"/>
              </a:ext>
            </a:extLst>
          </p:cNvPr>
          <p:cNvSpPr txBox="1"/>
          <p:nvPr/>
        </p:nvSpPr>
        <p:spPr>
          <a:xfrm>
            <a:off x="3952800" y="269730"/>
            <a:ext cx="1302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34–103 TB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1D8E783A-FE57-41DA-A55C-FAEC63BAAA8C}"/>
              </a:ext>
            </a:extLst>
          </p:cNvPr>
          <p:cNvSpPr/>
          <p:nvPr/>
        </p:nvSpPr>
        <p:spPr>
          <a:xfrm>
            <a:off x="3701629" y="642407"/>
            <a:ext cx="317373" cy="180783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0F9452E-6CF4-41B8-A476-F5820B39C957}"/>
              </a:ext>
            </a:extLst>
          </p:cNvPr>
          <p:cNvSpPr txBox="1"/>
          <p:nvPr/>
        </p:nvSpPr>
        <p:spPr>
          <a:xfrm>
            <a:off x="3088294" y="1347713"/>
            <a:ext cx="644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13U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D90BDB5-2914-4DEC-BA30-12DD46244FC4}"/>
              </a:ext>
            </a:extLst>
          </p:cNvPr>
          <p:cNvSpPr txBox="1"/>
          <p:nvPr/>
        </p:nvSpPr>
        <p:spPr>
          <a:xfrm>
            <a:off x="5518966" y="630884"/>
            <a:ext cx="9754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Mgmt switch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0768ADF-5D2E-4E50-ABE9-3543616A9248}"/>
              </a:ext>
            </a:extLst>
          </p:cNvPr>
          <p:cNvCxnSpPr/>
          <p:nvPr/>
        </p:nvCxnSpPr>
        <p:spPr>
          <a:xfrm flipV="1">
            <a:off x="5241407" y="770949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0BCBF283-9D6F-4081-A5BF-99BFDA7D52AC}"/>
              </a:ext>
            </a:extLst>
          </p:cNvPr>
          <p:cNvSpPr txBox="1"/>
          <p:nvPr/>
        </p:nvSpPr>
        <p:spPr>
          <a:xfrm>
            <a:off x="5506206" y="828070"/>
            <a:ext cx="10496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switches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26DAA65-26D7-436D-BFAF-5794B2F2D726}"/>
              </a:ext>
            </a:extLst>
          </p:cNvPr>
          <p:cNvCxnSpPr/>
          <p:nvPr/>
        </p:nvCxnSpPr>
        <p:spPr>
          <a:xfrm flipV="1">
            <a:off x="5240698" y="945031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A2547328-29E9-4FAE-BFC4-CC5255035A81}"/>
              </a:ext>
            </a:extLst>
          </p:cNvPr>
          <p:cNvSpPr txBox="1"/>
          <p:nvPr/>
        </p:nvSpPr>
        <p:spPr>
          <a:xfrm>
            <a:off x="5497842" y="1801274"/>
            <a:ext cx="81387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nodes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8C15C8F-1D5C-42A0-A8BB-DEA0D041F240}"/>
              </a:ext>
            </a:extLst>
          </p:cNvPr>
          <p:cNvCxnSpPr>
            <a:cxnSpLocks/>
            <a:stCxn id="38" idx="3"/>
          </p:cNvCxnSpPr>
          <p:nvPr/>
        </p:nvCxnSpPr>
        <p:spPr>
          <a:xfrm>
            <a:off x="5240837" y="1589825"/>
            <a:ext cx="331839" cy="23564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09E5686-B105-4E7B-88A2-27B3AAB77B85}"/>
              </a:ext>
            </a:extLst>
          </p:cNvPr>
          <p:cNvCxnSpPr>
            <a:cxnSpLocks/>
          </p:cNvCxnSpPr>
          <p:nvPr/>
        </p:nvCxnSpPr>
        <p:spPr>
          <a:xfrm>
            <a:off x="5240383" y="1934375"/>
            <a:ext cx="301437" cy="5779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FF1102C-39F0-49EE-A0B7-CA66E82A40CE}"/>
              </a:ext>
            </a:extLst>
          </p:cNvPr>
          <p:cNvCxnSpPr>
            <a:cxnSpLocks/>
          </p:cNvCxnSpPr>
          <p:nvPr/>
        </p:nvCxnSpPr>
        <p:spPr>
          <a:xfrm flipV="1">
            <a:off x="5240698" y="2048354"/>
            <a:ext cx="341667" cy="29250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42730A17-B1CC-4991-B5F3-33CBA7F72761}"/>
              </a:ext>
            </a:extLst>
          </p:cNvPr>
          <p:cNvSpPr/>
          <p:nvPr/>
        </p:nvSpPr>
        <p:spPr>
          <a:xfrm>
            <a:off x="4058353" y="1293270"/>
            <a:ext cx="1155802" cy="98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UPS</a:t>
            </a:r>
            <a:endParaRPr lang="en-US" dirty="0"/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DAAB77D9-306A-456A-9D7D-C9025FC91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712" y="686731"/>
            <a:ext cx="1151993" cy="166757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88110237-3A20-4CC1-A3F9-4E7C73296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2980" y="990472"/>
            <a:ext cx="1160049" cy="253045"/>
          </a:xfrm>
          <a:prstGeom prst="rect">
            <a:avLst/>
          </a:prstGeom>
          <a:ln>
            <a:noFill/>
          </a:ln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54B1328A-288A-4374-AEB4-B3CAF71754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231" t="8889"/>
          <a:stretch/>
        </p:blipFill>
        <p:spPr>
          <a:xfrm>
            <a:off x="4660007" y="874701"/>
            <a:ext cx="550303" cy="109991"/>
          </a:xfrm>
          <a:prstGeom prst="rect">
            <a:avLst/>
          </a:prstGeom>
          <a:ln>
            <a:noFill/>
          </a:ln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162FC0C1-8201-4A05-8C99-30D6D0B0E3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231" t="8889"/>
          <a:stretch/>
        </p:blipFill>
        <p:spPr>
          <a:xfrm>
            <a:off x="4086640" y="874702"/>
            <a:ext cx="550303" cy="10999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5388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8DCB5-F89D-4DA2-8D06-47AE10FA2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242458" y="0"/>
            <a:ext cx="8229600" cy="488985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05D3B6E-0775-48CB-B0D3-4D205FFEED48}"/>
              </a:ext>
            </a:extLst>
          </p:cNvPr>
          <p:cNvSpPr txBox="1">
            <a:spLocks/>
          </p:cNvSpPr>
          <p:nvPr/>
        </p:nvSpPr>
        <p:spPr>
          <a:xfrm>
            <a:off x="3104629" y="608673"/>
            <a:ext cx="3229848" cy="36955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A6D7C"/>
                </a:solidFill>
                <a:latin typeface="Lato" panose="020F0502020204030203" pitchFamily="34" charset="0"/>
                <a:ea typeface="+mn-ea"/>
                <a:cs typeface="Lato" panose="020F0502020204030203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rgbClr val="6A6D7C"/>
                </a:solidFill>
                <a:latin typeface="Lato" panose="020F0502020204030203" pitchFamily="34" charset="0"/>
                <a:ea typeface="+mn-ea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A6D7C"/>
                </a:solidFill>
                <a:latin typeface="Lato" panose="020F0502020204030203" pitchFamily="34" charset="0"/>
                <a:ea typeface="+mn-ea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rgbClr val="6A6D7C"/>
                </a:solidFill>
                <a:latin typeface="Lato" panose="020F0502020204030203" pitchFamily="34" charset="0"/>
                <a:ea typeface="+mn-ea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800" kern="1200">
                <a:solidFill>
                  <a:srgbClr val="6A6D7C"/>
                </a:solidFill>
                <a:latin typeface="Lato" panose="020F0502020204030203" pitchFamily="34" charset="0"/>
                <a:ea typeface="+mn-ea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b="1" dirty="0">
                <a:solidFill>
                  <a:schemeClr val="bg1"/>
                </a:solidFill>
              </a:rPr>
              <a:t>ML &amp; AI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EB801F-9B67-40AB-849F-E315D123DD6D}"/>
              </a:ext>
            </a:extLst>
          </p:cNvPr>
          <p:cNvSpPr txBox="1"/>
          <p:nvPr/>
        </p:nvSpPr>
        <p:spPr>
          <a:xfrm>
            <a:off x="4416261" y="2304331"/>
            <a:ext cx="170562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Network </a:t>
            </a:r>
          </a:p>
          <a:p>
            <a:r>
              <a:rPr lang="en-US" sz="1050" dirty="0">
                <a:solidFill>
                  <a:schemeClr val="bg1"/>
                </a:solidFill>
              </a:rPr>
              <a:t>switches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294D8A-D0AC-4815-A4BA-F48ED0E01927}"/>
              </a:ext>
            </a:extLst>
          </p:cNvPr>
          <p:cNvSpPr txBox="1"/>
          <p:nvPr/>
        </p:nvSpPr>
        <p:spPr>
          <a:xfrm>
            <a:off x="3488069" y="271485"/>
            <a:ext cx="21252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34–103 TB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3091625A-04B2-456D-8E03-2CA9B858EFC6}"/>
              </a:ext>
            </a:extLst>
          </p:cNvPr>
          <p:cNvSpPr/>
          <p:nvPr/>
        </p:nvSpPr>
        <p:spPr>
          <a:xfrm>
            <a:off x="3712975" y="698829"/>
            <a:ext cx="345750" cy="174609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40C0DB-10F9-4C6C-9C04-1D6B0E909F4A}"/>
              </a:ext>
            </a:extLst>
          </p:cNvPr>
          <p:cNvSpPr txBox="1"/>
          <p:nvPr/>
        </p:nvSpPr>
        <p:spPr>
          <a:xfrm>
            <a:off x="3088294" y="1347713"/>
            <a:ext cx="6447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13U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217AB1-2C1F-464B-A001-D42AB3F1F085}"/>
              </a:ext>
            </a:extLst>
          </p:cNvPr>
          <p:cNvSpPr txBox="1"/>
          <p:nvPr/>
        </p:nvSpPr>
        <p:spPr>
          <a:xfrm>
            <a:off x="5550927" y="1798425"/>
            <a:ext cx="13790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nodes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6DEBCC-045D-4358-A938-60ADC72BDEBA}"/>
              </a:ext>
            </a:extLst>
          </p:cNvPr>
          <p:cNvSpPr txBox="1"/>
          <p:nvPr/>
        </p:nvSpPr>
        <p:spPr>
          <a:xfrm>
            <a:off x="5514135" y="838756"/>
            <a:ext cx="104962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switches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5BCC10-D9BE-4CE4-B94C-87E90400957D}"/>
              </a:ext>
            </a:extLst>
          </p:cNvPr>
          <p:cNvSpPr txBox="1"/>
          <p:nvPr/>
        </p:nvSpPr>
        <p:spPr>
          <a:xfrm>
            <a:off x="5518328" y="1050543"/>
            <a:ext cx="95247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App nodes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51CB73-6541-4765-A4E2-E5E8C286F269}"/>
              </a:ext>
            </a:extLst>
          </p:cNvPr>
          <p:cNvSpPr txBox="1"/>
          <p:nvPr/>
        </p:nvSpPr>
        <p:spPr>
          <a:xfrm>
            <a:off x="5511568" y="647535"/>
            <a:ext cx="9754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Mgmt switch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894119-C6CA-47AC-8778-2EC4FE5AC5E2}"/>
              </a:ext>
            </a:extLst>
          </p:cNvPr>
          <p:cNvCxnSpPr/>
          <p:nvPr/>
        </p:nvCxnSpPr>
        <p:spPr>
          <a:xfrm flipV="1">
            <a:off x="5234009" y="787600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ACBA47-6274-4160-A315-899577F0CF78}"/>
              </a:ext>
            </a:extLst>
          </p:cNvPr>
          <p:cNvCxnSpPr>
            <a:cxnSpLocks/>
          </p:cNvCxnSpPr>
          <p:nvPr/>
        </p:nvCxnSpPr>
        <p:spPr>
          <a:xfrm>
            <a:off x="5249652" y="1543610"/>
            <a:ext cx="339386" cy="268879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B493E21-D952-4195-B37B-5E36707B134C}"/>
              </a:ext>
            </a:extLst>
          </p:cNvPr>
          <p:cNvCxnSpPr/>
          <p:nvPr/>
        </p:nvCxnSpPr>
        <p:spPr>
          <a:xfrm flipV="1">
            <a:off x="5257060" y="1186561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7115AF0-9B2B-479C-9F08-DCA66338C19C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5249490" y="1919603"/>
            <a:ext cx="301437" cy="5780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3A05832-3EE9-40B3-8096-0F58961BAE70}"/>
              </a:ext>
            </a:extLst>
          </p:cNvPr>
          <p:cNvCxnSpPr>
            <a:cxnSpLocks/>
          </p:cNvCxnSpPr>
          <p:nvPr/>
        </p:nvCxnSpPr>
        <p:spPr>
          <a:xfrm flipV="1">
            <a:off x="5257060" y="2050415"/>
            <a:ext cx="356240" cy="277462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DFBFF63-D53A-41F5-AF43-8B1F2FB2E0F1}"/>
              </a:ext>
            </a:extLst>
          </p:cNvPr>
          <p:cNvGrpSpPr/>
          <p:nvPr/>
        </p:nvGrpSpPr>
        <p:grpSpPr>
          <a:xfrm>
            <a:off x="3885599" y="570992"/>
            <a:ext cx="1512796" cy="4289835"/>
            <a:chOff x="6138532" y="711775"/>
            <a:chExt cx="1512796" cy="428983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42A2A74-7308-45A4-8C07-98E2DF732854}"/>
                </a:ext>
              </a:extLst>
            </p:cNvPr>
            <p:cNvGrpSpPr/>
            <p:nvPr/>
          </p:nvGrpSpPr>
          <p:grpSpPr>
            <a:xfrm>
              <a:off x="6138532" y="711775"/>
              <a:ext cx="1512796" cy="4289835"/>
              <a:chOff x="2123944" y="875649"/>
              <a:chExt cx="1512796" cy="4348544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DD4DEDA0-E4D0-4F63-862D-7FF5583D372A}"/>
                  </a:ext>
                </a:extLst>
              </p:cNvPr>
              <p:cNvSpPr/>
              <p:nvPr/>
            </p:nvSpPr>
            <p:spPr>
              <a:xfrm>
                <a:off x="2123944" y="875649"/>
                <a:ext cx="1512796" cy="4083614"/>
              </a:xfrm>
              <a:prstGeom prst="roundRect">
                <a:avLst>
                  <a:gd name="adj" fmla="val 12875"/>
                </a:avLst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B45852D-B8F3-4516-9CE1-842A6784D760}"/>
                  </a:ext>
                </a:extLst>
              </p:cNvPr>
              <p:cNvGrpSpPr/>
              <p:nvPr/>
            </p:nvGrpSpPr>
            <p:grpSpPr>
              <a:xfrm>
                <a:off x="2261035" y="1021410"/>
                <a:ext cx="1233074" cy="4202783"/>
                <a:chOff x="3851600" y="864110"/>
                <a:chExt cx="1233074" cy="4043470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3BC6B3ED-6D20-4D11-83A7-899B6609E81B}"/>
                    </a:ext>
                  </a:extLst>
                </p:cNvPr>
                <p:cNvSpPr/>
                <p:nvPr/>
              </p:nvSpPr>
              <p:spPr>
                <a:xfrm>
                  <a:off x="3851600" y="864110"/>
                  <a:ext cx="1233074" cy="4043470"/>
                </a:xfrm>
                <a:prstGeom prst="roundRect">
                  <a:avLst>
                    <a:gd name="adj" fmla="val 4680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1" anchor="ctr"/>
                <a:lstStyle/>
                <a:p>
                  <a:pPr algn="ctr"/>
                  <a:endParaRPr lang="he-IL" dirty="0"/>
                </a:p>
              </p:txBody>
            </p:sp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8E34DA11-D23B-43EC-BCF1-2797976E24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3892270" y="1166654"/>
                  <a:ext cx="1160049" cy="246785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CF74E1EA-5AA2-4B3B-8425-726DB1AD1D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05920" y="3499605"/>
                  <a:ext cx="1156021" cy="453115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1F331AF2-052F-40CA-A87C-70898351EF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05919" y="3045821"/>
                  <a:ext cx="1156021" cy="453115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E0F68118-DB21-4BA7-B43D-3EA2D306A9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05918" y="2597033"/>
                  <a:ext cx="1156021" cy="453115"/>
                </a:xfrm>
                <a:prstGeom prst="rect">
                  <a:avLst/>
                </a:prstGeom>
                <a:ln>
                  <a:noFill/>
                </a:ln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1968B5DE-435E-4DD3-BEB1-294DE55AEC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905918" y="3948398"/>
                  <a:ext cx="1156021" cy="453115"/>
                </a:xfrm>
                <a:prstGeom prst="rect">
                  <a:avLst/>
                </a:prstGeom>
                <a:ln>
                  <a:noFill/>
                </a:ln>
              </p:spPr>
            </p:pic>
          </p:grp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3179398-C643-4C55-A950-77E0D7923E9F}"/>
                </a:ext>
              </a:extLst>
            </p:cNvPr>
            <p:cNvSpPr/>
            <p:nvPr/>
          </p:nvSpPr>
          <p:spPr>
            <a:xfrm>
              <a:off x="6304306" y="1452479"/>
              <a:ext cx="1155802" cy="9821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UPS</a:t>
              </a:r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323CADF2-D44E-464B-B785-C6FE09F823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39179" y="863386"/>
              <a:ext cx="1151993" cy="166757"/>
            </a:xfrm>
            <a:prstGeom prst="rect">
              <a:avLst/>
            </a:prstGeom>
          </p:spPr>
        </p:pic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77BB2BB-204D-4C14-8A17-2B20E632818E}"/>
              </a:ext>
            </a:extLst>
          </p:cNvPr>
          <p:cNvCxnSpPr/>
          <p:nvPr/>
        </p:nvCxnSpPr>
        <p:spPr>
          <a:xfrm flipV="1">
            <a:off x="5248627" y="955717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B2F8586C-8FCA-4337-BC71-9C7A26EFD0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8353" y="1460351"/>
            <a:ext cx="1143133" cy="213955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9421EACA-E820-46B9-97E4-E47496C4BBD5}"/>
              </a:ext>
            </a:extLst>
          </p:cNvPr>
          <p:cNvSpPr/>
          <p:nvPr/>
        </p:nvSpPr>
        <p:spPr>
          <a:xfrm>
            <a:off x="4077227" y="1687739"/>
            <a:ext cx="1155802" cy="98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UPS</a:t>
            </a:r>
            <a:endParaRPr lang="en-US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AC1A3230-4512-4685-85F5-C7D656A649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3572" y="1825468"/>
            <a:ext cx="1143133" cy="213955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E8AABA9A-E967-4384-BC36-18BD995795DD}"/>
              </a:ext>
            </a:extLst>
          </p:cNvPr>
          <p:cNvSpPr/>
          <p:nvPr/>
        </p:nvSpPr>
        <p:spPr>
          <a:xfrm>
            <a:off x="4086640" y="2070240"/>
            <a:ext cx="1155802" cy="98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UPS</a:t>
            </a:r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D4D798D-EC99-43A9-85AC-D3C7980D20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3572" y="2236287"/>
            <a:ext cx="1143133" cy="21395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7E74BBF-3040-4040-8981-567F7BFF66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231" t="8889"/>
          <a:stretch/>
        </p:blipFill>
        <p:spPr>
          <a:xfrm>
            <a:off x="4686538" y="910899"/>
            <a:ext cx="550303" cy="109991"/>
          </a:xfrm>
          <a:prstGeom prst="rect">
            <a:avLst/>
          </a:prstGeom>
          <a:ln>
            <a:noFill/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BCE778E-300B-417E-8558-AE259D433B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231" t="8889"/>
          <a:stretch/>
        </p:blipFill>
        <p:spPr>
          <a:xfrm>
            <a:off x="4113171" y="910900"/>
            <a:ext cx="550303" cy="109991"/>
          </a:xfrm>
          <a:prstGeom prst="rect">
            <a:avLst/>
          </a:prstGeom>
          <a:ln>
            <a:noFill/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EDEC190-F477-4F59-8CFB-B3AC8B57F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421" y="4344032"/>
            <a:ext cx="1156021" cy="46460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1389462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35614</TotalTime>
  <Words>31</Words>
  <Application>Microsoft Office PowerPoint</Application>
  <PresentationFormat>On-screen Show (16:9)</PresentationFormat>
  <Paragraphs>21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Source Sans Pro</vt:lpstr>
      <vt:lpstr>Calibri Light</vt:lpstr>
      <vt:lpstr>Lato Light</vt:lpstr>
      <vt:lpstr>Calibri</vt:lpstr>
      <vt:lpstr>Arial</vt:lpstr>
      <vt:lpstr>Lato</vt:lpstr>
      <vt:lpstr>ערכת נושא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</dc:title>
  <dc:creator>User</dc:creator>
  <cp:lastModifiedBy>Sharon Lifshitz</cp:lastModifiedBy>
  <cp:revision>875</cp:revision>
  <dcterms:created xsi:type="dcterms:W3CDTF">2015-12-10T08:13:57Z</dcterms:created>
  <dcterms:modified xsi:type="dcterms:W3CDTF">2018-07-15T10:13:36Z</dcterms:modified>
</cp:coreProperties>
</file>

<file path=docProps/thumbnail.jpeg>
</file>